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99C7A9-4246-4017-9555-06787339875C}" type="doc">
      <dgm:prSet loTypeId="urn:microsoft.com/office/officeart/2005/8/layout/chevron2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4202DBBA-6955-48E4-BEF8-85EFE2C6C1ED}">
      <dgm:prSet phldrT="[Texte]" custT="1"/>
      <dgm:spPr/>
      <dgm:t>
        <a:bodyPr/>
        <a:lstStyle/>
        <a:p>
          <a:r>
            <a:rPr lang="fr-FR" sz="1200" b="1" dirty="0">
              <a:solidFill>
                <a:schemeClr val="tx1"/>
              </a:solidFill>
            </a:rPr>
            <a:t>2002 et avant</a:t>
          </a:r>
        </a:p>
      </dgm:t>
    </dgm:pt>
    <dgm:pt modelId="{7A35EDE9-47F3-4951-B104-3AA00F591F17}" type="parTrans" cxnId="{3B7337F5-0B2F-497E-BE19-82E8898D9C5D}">
      <dgm:prSet/>
      <dgm:spPr/>
      <dgm:t>
        <a:bodyPr/>
        <a:lstStyle/>
        <a:p>
          <a:endParaRPr lang="fr-FR"/>
        </a:p>
      </dgm:t>
    </dgm:pt>
    <dgm:pt modelId="{6EEA7E3A-0D2C-4B74-B941-3D4653764884}" type="sibTrans" cxnId="{3B7337F5-0B2F-497E-BE19-82E8898D9C5D}">
      <dgm:prSet/>
      <dgm:spPr/>
      <dgm:t>
        <a:bodyPr/>
        <a:lstStyle/>
        <a:p>
          <a:endParaRPr lang="fr-FR"/>
        </a:p>
      </dgm:t>
    </dgm:pt>
    <dgm:pt modelId="{BCD1806D-93F5-4854-93E9-AA28FFD15B67}">
      <dgm:prSet phldrT="[Texte]" custT="1"/>
      <dgm:spPr/>
      <dgm:t>
        <a:bodyPr/>
        <a:lstStyle/>
        <a:p>
          <a:r>
            <a:rPr lang="fr-FR" sz="1200" b="1" dirty="0">
              <a:solidFill>
                <a:schemeClr val="tx1"/>
              </a:solidFill>
            </a:rPr>
            <a:t>2003 à 2006</a:t>
          </a:r>
        </a:p>
      </dgm:t>
    </dgm:pt>
    <dgm:pt modelId="{4B66C5C8-8B76-4201-9860-242C4701C2EF}" type="parTrans" cxnId="{3F09D4D1-4241-4ABD-87A3-EB051B976029}">
      <dgm:prSet/>
      <dgm:spPr/>
      <dgm:t>
        <a:bodyPr/>
        <a:lstStyle/>
        <a:p>
          <a:endParaRPr lang="fr-FR"/>
        </a:p>
      </dgm:t>
    </dgm:pt>
    <dgm:pt modelId="{E9A210A3-BC34-4F97-B648-1A2814990DBF}" type="sibTrans" cxnId="{3F09D4D1-4241-4ABD-87A3-EB051B976029}">
      <dgm:prSet/>
      <dgm:spPr/>
      <dgm:t>
        <a:bodyPr/>
        <a:lstStyle/>
        <a:p>
          <a:endParaRPr lang="fr-FR"/>
        </a:p>
      </dgm:t>
    </dgm:pt>
    <dgm:pt modelId="{A06CA31D-B731-420B-8ABB-1604B6483C4B}">
      <dgm:prSet phldrT="[Texte]" custT="1"/>
      <dgm:spPr/>
      <dgm:t>
        <a:bodyPr/>
        <a:lstStyle/>
        <a:p>
          <a:r>
            <a:rPr lang="fr-FR" sz="1200" b="1" dirty="0">
              <a:solidFill>
                <a:schemeClr val="tx1"/>
              </a:solidFill>
            </a:rPr>
            <a:t>2007 à 2008</a:t>
          </a:r>
        </a:p>
      </dgm:t>
    </dgm:pt>
    <dgm:pt modelId="{6CE86B63-C41B-4BB7-9A07-2F3137CC188B}" type="parTrans" cxnId="{3D7B0C19-3C13-44BB-81D1-57F519CD67DF}">
      <dgm:prSet/>
      <dgm:spPr/>
      <dgm:t>
        <a:bodyPr/>
        <a:lstStyle/>
        <a:p>
          <a:endParaRPr lang="fr-FR"/>
        </a:p>
      </dgm:t>
    </dgm:pt>
    <dgm:pt modelId="{82D0DA97-D4DD-47DA-9EA1-BBE1CDA207BA}" type="sibTrans" cxnId="{3D7B0C19-3C13-44BB-81D1-57F519CD67DF}">
      <dgm:prSet/>
      <dgm:spPr/>
      <dgm:t>
        <a:bodyPr/>
        <a:lstStyle/>
        <a:p>
          <a:endParaRPr lang="fr-FR"/>
        </a:p>
      </dgm:t>
    </dgm:pt>
    <dgm:pt modelId="{31F9A63A-A1EC-4E53-9066-45932D982380}">
      <dgm:prSet phldrT="[Texte]" custT="1"/>
      <dgm:spPr/>
      <dgm:t>
        <a:bodyPr/>
        <a:lstStyle/>
        <a:p>
          <a:r>
            <a:rPr lang="fr-FR" sz="1200" b="1" dirty="0">
              <a:solidFill>
                <a:schemeClr val="tx1"/>
              </a:solidFill>
            </a:rPr>
            <a:t>2009 à 2010 </a:t>
          </a:r>
          <a:r>
            <a:rPr lang="fr-FR" sz="1100" b="1" dirty="0">
              <a:solidFill>
                <a:schemeClr val="tx1"/>
              </a:solidFill>
            </a:rPr>
            <a:t>débutants</a:t>
          </a:r>
          <a:endParaRPr lang="fr-FR" sz="1200" b="1" dirty="0">
            <a:solidFill>
              <a:schemeClr val="tx1"/>
            </a:solidFill>
          </a:endParaRPr>
        </a:p>
      </dgm:t>
    </dgm:pt>
    <dgm:pt modelId="{A4118313-F03A-4C46-91CA-155B0BB5F6D4}" type="parTrans" cxnId="{E2C534F4-7AE1-4B09-BDBD-BDAE38FA4DCF}">
      <dgm:prSet/>
      <dgm:spPr/>
      <dgm:t>
        <a:bodyPr/>
        <a:lstStyle/>
        <a:p>
          <a:endParaRPr lang="fr-FR"/>
        </a:p>
      </dgm:t>
    </dgm:pt>
    <dgm:pt modelId="{85CFE3FF-0047-4240-B213-799BFC52F225}" type="sibTrans" cxnId="{E2C534F4-7AE1-4B09-BDBD-BDAE38FA4DCF}">
      <dgm:prSet/>
      <dgm:spPr/>
      <dgm:t>
        <a:bodyPr/>
        <a:lstStyle/>
        <a:p>
          <a:endParaRPr lang="fr-FR"/>
        </a:p>
      </dgm:t>
    </dgm:pt>
    <dgm:pt modelId="{4DECDC5D-E8DD-42C7-96ED-9E8EEA125186}">
      <dgm:prSet phldrT="[Texte]" custT="1"/>
      <dgm:spPr/>
      <dgm:t>
        <a:bodyPr/>
        <a:lstStyle/>
        <a:p>
          <a:r>
            <a:rPr lang="fr-FR" sz="1200" b="1" dirty="0">
              <a:solidFill>
                <a:schemeClr val="tx1"/>
              </a:solidFill>
            </a:rPr>
            <a:t>2009 à 2010 n</a:t>
          </a:r>
          <a:r>
            <a:rPr lang="fr-FR" sz="1100" b="1" dirty="0">
              <a:solidFill>
                <a:schemeClr val="tx1"/>
              </a:solidFill>
            </a:rPr>
            <a:t>on débutants</a:t>
          </a:r>
          <a:endParaRPr lang="fr-FR" sz="1200" b="1" dirty="0">
            <a:solidFill>
              <a:schemeClr val="tx1"/>
            </a:solidFill>
          </a:endParaRPr>
        </a:p>
      </dgm:t>
    </dgm:pt>
    <dgm:pt modelId="{ADA47B3B-F958-44BA-9DF3-B8DF08DBD3A7}" type="parTrans" cxnId="{07BA0CCC-1DAB-40F6-AE15-D53AAB69E1AB}">
      <dgm:prSet/>
      <dgm:spPr/>
      <dgm:t>
        <a:bodyPr/>
        <a:lstStyle/>
        <a:p>
          <a:endParaRPr lang="fr-FR"/>
        </a:p>
      </dgm:t>
    </dgm:pt>
    <dgm:pt modelId="{02ACC6F9-6552-4426-809C-A29AD2938245}" type="sibTrans" cxnId="{07BA0CCC-1DAB-40F6-AE15-D53AAB69E1AB}">
      <dgm:prSet/>
      <dgm:spPr/>
      <dgm:t>
        <a:bodyPr/>
        <a:lstStyle/>
        <a:p>
          <a:endParaRPr lang="fr-FR"/>
        </a:p>
      </dgm:t>
    </dgm:pt>
    <dgm:pt modelId="{D7135DDC-6A43-4015-929F-2B3E3BE46A58}">
      <dgm:prSet phldrT="[Texte]" custT="1"/>
      <dgm:spPr/>
      <dgm:t>
        <a:bodyPr/>
        <a:lstStyle/>
        <a:p>
          <a:pPr>
            <a:buNone/>
          </a:pPr>
          <a:r>
            <a:rPr lang="fr-FR" sz="1200" dirty="0"/>
            <a:t>Lundi et vendredi de 20h à 21h30</a:t>
          </a:r>
        </a:p>
      </dgm:t>
    </dgm:pt>
    <dgm:pt modelId="{13348928-C496-4410-A6F5-3EA659100C85}" type="parTrans" cxnId="{41B0189C-E90B-486E-AFBF-104978B3280A}">
      <dgm:prSet/>
      <dgm:spPr/>
      <dgm:t>
        <a:bodyPr/>
        <a:lstStyle/>
        <a:p>
          <a:endParaRPr lang="fr-FR"/>
        </a:p>
      </dgm:t>
    </dgm:pt>
    <dgm:pt modelId="{7CCF180D-C9AA-49FD-9F76-CDCA4A0AADF9}" type="sibTrans" cxnId="{41B0189C-E90B-486E-AFBF-104978B3280A}">
      <dgm:prSet/>
      <dgm:spPr/>
      <dgm:t>
        <a:bodyPr/>
        <a:lstStyle/>
        <a:p>
          <a:endParaRPr lang="fr-FR"/>
        </a:p>
      </dgm:t>
    </dgm:pt>
    <dgm:pt modelId="{092AB7F7-81D9-44FB-9A38-4C6B15EFFA72}">
      <dgm:prSet phldrT="[Texte]" custT="1"/>
      <dgm:spPr/>
      <dgm:t>
        <a:bodyPr/>
        <a:lstStyle/>
        <a:p>
          <a:pPr>
            <a:buNone/>
          </a:pPr>
          <a:r>
            <a:rPr lang="fr-FR" sz="1200" dirty="0"/>
            <a:t>Lundi de 18h30 à 20h </a:t>
          </a:r>
        </a:p>
      </dgm:t>
    </dgm:pt>
    <dgm:pt modelId="{C93A21ED-C82E-44F2-8ED4-2EB1453E8CCA}" type="parTrans" cxnId="{61288CE2-7FAE-41BC-B8A9-61AECAA2C4E0}">
      <dgm:prSet/>
      <dgm:spPr/>
      <dgm:t>
        <a:bodyPr/>
        <a:lstStyle/>
        <a:p>
          <a:endParaRPr lang="fr-FR"/>
        </a:p>
      </dgm:t>
    </dgm:pt>
    <dgm:pt modelId="{22CB2F37-11CF-44F5-B922-12B4868AC3D9}" type="sibTrans" cxnId="{61288CE2-7FAE-41BC-B8A9-61AECAA2C4E0}">
      <dgm:prSet/>
      <dgm:spPr/>
      <dgm:t>
        <a:bodyPr/>
        <a:lstStyle/>
        <a:p>
          <a:endParaRPr lang="fr-FR"/>
        </a:p>
      </dgm:t>
    </dgm:pt>
    <dgm:pt modelId="{6FF7423A-5456-4B9B-886B-F7002D21309B}">
      <dgm:prSet custT="1"/>
      <dgm:spPr/>
      <dgm:t>
        <a:bodyPr/>
        <a:lstStyle/>
        <a:p>
          <a:pPr>
            <a:buNone/>
          </a:pPr>
          <a:r>
            <a:rPr lang="fr-FR" sz="1200" dirty="0"/>
            <a:t>et vendredi de 18h45 à 20h</a:t>
          </a:r>
        </a:p>
      </dgm:t>
    </dgm:pt>
    <dgm:pt modelId="{34C6D8E6-D3FD-408D-B970-23CDB3D40C8E}" type="parTrans" cxnId="{A159A3DC-ECD1-4EB7-94BB-DD8C6C8ED2D2}">
      <dgm:prSet/>
      <dgm:spPr/>
      <dgm:t>
        <a:bodyPr/>
        <a:lstStyle/>
        <a:p>
          <a:endParaRPr lang="fr-FR"/>
        </a:p>
      </dgm:t>
    </dgm:pt>
    <dgm:pt modelId="{243C305B-8FDB-46A7-BDFB-4D38660E41F4}" type="sibTrans" cxnId="{A159A3DC-ECD1-4EB7-94BB-DD8C6C8ED2D2}">
      <dgm:prSet/>
      <dgm:spPr/>
      <dgm:t>
        <a:bodyPr/>
        <a:lstStyle/>
        <a:p>
          <a:endParaRPr lang="fr-FR"/>
        </a:p>
      </dgm:t>
    </dgm:pt>
    <dgm:pt modelId="{D191909F-7F05-41EE-9B81-EC0DD951C248}">
      <dgm:prSet phldrT="[Texte]" custT="1"/>
      <dgm:spPr/>
      <dgm:t>
        <a:bodyPr/>
        <a:lstStyle/>
        <a:p>
          <a:pPr>
            <a:buNone/>
          </a:pPr>
          <a:r>
            <a:rPr lang="fr-FR" sz="1200" dirty="0"/>
            <a:t>Mercredi de 18h30 à 19h30 </a:t>
          </a:r>
        </a:p>
      </dgm:t>
    </dgm:pt>
    <dgm:pt modelId="{69EB5B83-124D-4DB2-9670-EDC0B49473A2}" type="parTrans" cxnId="{FFAFFE36-C01C-4F4F-B17E-D30E7E2FEA18}">
      <dgm:prSet/>
      <dgm:spPr/>
      <dgm:t>
        <a:bodyPr/>
        <a:lstStyle/>
        <a:p>
          <a:endParaRPr lang="fr-FR"/>
        </a:p>
      </dgm:t>
    </dgm:pt>
    <dgm:pt modelId="{EB3ECDCE-E24E-4444-953F-EA7AA2C732BC}" type="sibTrans" cxnId="{FFAFFE36-C01C-4F4F-B17E-D30E7E2FEA18}">
      <dgm:prSet/>
      <dgm:spPr/>
      <dgm:t>
        <a:bodyPr/>
        <a:lstStyle/>
        <a:p>
          <a:endParaRPr lang="fr-FR"/>
        </a:p>
      </dgm:t>
    </dgm:pt>
    <dgm:pt modelId="{562D2604-20B4-46FF-A401-26A46C521DAD}">
      <dgm:prSet custT="1"/>
      <dgm:spPr/>
      <dgm:t>
        <a:bodyPr/>
        <a:lstStyle/>
        <a:p>
          <a:pPr>
            <a:buNone/>
          </a:pPr>
          <a:r>
            <a:rPr lang="fr-FR" sz="1200" dirty="0"/>
            <a:t>et vendredi de 17h30 à 18h45</a:t>
          </a:r>
        </a:p>
      </dgm:t>
    </dgm:pt>
    <dgm:pt modelId="{D9F18409-306A-44AD-957F-548A10E33E09}" type="parTrans" cxnId="{5BE29A13-83C4-4922-934B-1D1BCFA87EBA}">
      <dgm:prSet/>
      <dgm:spPr/>
      <dgm:t>
        <a:bodyPr/>
        <a:lstStyle/>
        <a:p>
          <a:endParaRPr lang="fr-FR"/>
        </a:p>
      </dgm:t>
    </dgm:pt>
    <dgm:pt modelId="{0234D62B-EFB6-46B3-AFF4-A1AEC4697D7D}" type="sibTrans" cxnId="{5BE29A13-83C4-4922-934B-1D1BCFA87EBA}">
      <dgm:prSet/>
      <dgm:spPr/>
      <dgm:t>
        <a:bodyPr/>
        <a:lstStyle/>
        <a:p>
          <a:endParaRPr lang="fr-FR"/>
        </a:p>
      </dgm:t>
    </dgm:pt>
    <dgm:pt modelId="{81B5262E-BEE2-47DC-A93F-3CDDF273D53F}">
      <dgm:prSet phldrT="[Texte]" custT="1"/>
      <dgm:spPr/>
      <dgm:t>
        <a:bodyPr/>
        <a:lstStyle/>
        <a:p>
          <a:pPr>
            <a:buNone/>
          </a:pPr>
          <a:r>
            <a:rPr lang="fr-FR" sz="1200" dirty="0"/>
            <a:t>Mercredi de 18h30 à 19h30 </a:t>
          </a:r>
        </a:p>
      </dgm:t>
    </dgm:pt>
    <dgm:pt modelId="{369E1A88-8BDC-46BE-B7B1-BD2836BDDE8E}" type="parTrans" cxnId="{E65168F7-327B-4DA1-B723-FE9AF82B780A}">
      <dgm:prSet/>
      <dgm:spPr/>
      <dgm:t>
        <a:bodyPr/>
        <a:lstStyle/>
        <a:p>
          <a:endParaRPr lang="fr-FR"/>
        </a:p>
      </dgm:t>
    </dgm:pt>
    <dgm:pt modelId="{0F9A7B0C-6C16-4B1B-AA96-45A513294CF3}" type="sibTrans" cxnId="{E65168F7-327B-4DA1-B723-FE9AF82B780A}">
      <dgm:prSet/>
      <dgm:spPr/>
      <dgm:t>
        <a:bodyPr/>
        <a:lstStyle/>
        <a:p>
          <a:endParaRPr lang="fr-FR"/>
        </a:p>
      </dgm:t>
    </dgm:pt>
    <dgm:pt modelId="{501250F2-99E5-44A4-A101-BB7B4714CDDF}">
      <dgm:prSet custT="1"/>
      <dgm:spPr/>
      <dgm:t>
        <a:bodyPr/>
        <a:lstStyle/>
        <a:p>
          <a:pPr>
            <a:buNone/>
          </a:pPr>
          <a:r>
            <a:rPr lang="fr-FR" sz="1200" dirty="0"/>
            <a:t>et vendredi de 17h30 à 18h45</a:t>
          </a:r>
        </a:p>
      </dgm:t>
    </dgm:pt>
    <dgm:pt modelId="{2FDE7636-16A1-43A9-A9BD-9C75C7E4F8DB}" type="parTrans" cxnId="{743E35BE-4AF4-47F4-854A-6098CE425DC2}">
      <dgm:prSet/>
      <dgm:spPr/>
      <dgm:t>
        <a:bodyPr/>
        <a:lstStyle/>
        <a:p>
          <a:endParaRPr lang="fr-FR"/>
        </a:p>
      </dgm:t>
    </dgm:pt>
    <dgm:pt modelId="{A5147B86-1A4B-4DAD-9805-79EE2426BE9B}" type="sibTrans" cxnId="{743E35BE-4AF4-47F4-854A-6098CE425DC2}">
      <dgm:prSet/>
      <dgm:spPr/>
      <dgm:t>
        <a:bodyPr/>
        <a:lstStyle/>
        <a:p>
          <a:endParaRPr lang="fr-FR"/>
        </a:p>
      </dgm:t>
    </dgm:pt>
    <dgm:pt modelId="{895F7B09-832E-4DDC-8BCE-A8A0CD7B2C2D}">
      <dgm:prSet phldrT="[Texte]" custT="1"/>
      <dgm:spPr/>
      <dgm:t>
        <a:bodyPr/>
        <a:lstStyle/>
        <a:p>
          <a:pPr>
            <a:buNone/>
          </a:pPr>
          <a:r>
            <a:rPr lang="fr-FR" sz="1200" dirty="0"/>
            <a:t>Mercredi de 17h30 à 18h30</a:t>
          </a:r>
        </a:p>
      </dgm:t>
    </dgm:pt>
    <dgm:pt modelId="{9C25DF1C-0F0C-49CB-9864-1D2BF62F9C46}" type="parTrans" cxnId="{7D5372C0-1EA8-418C-9AB1-9116B6C97B22}">
      <dgm:prSet/>
      <dgm:spPr/>
      <dgm:t>
        <a:bodyPr/>
        <a:lstStyle/>
        <a:p>
          <a:endParaRPr lang="fr-FR"/>
        </a:p>
      </dgm:t>
    </dgm:pt>
    <dgm:pt modelId="{3A5F8807-F066-4566-8FD9-9555F72B9BCC}" type="sibTrans" cxnId="{7D5372C0-1EA8-418C-9AB1-9116B6C97B22}">
      <dgm:prSet/>
      <dgm:spPr/>
      <dgm:t>
        <a:bodyPr/>
        <a:lstStyle/>
        <a:p>
          <a:endParaRPr lang="fr-FR"/>
        </a:p>
      </dgm:t>
    </dgm:pt>
    <dgm:pt modelId="{80578C4F-D821-4C0C-81C2-3983AB46520C}">
      <dgm:prSet phldrT="[Texte]" custT="1"/>
      <dgm:spPr/>
      <dgm:t>
        <a:bodyPr/>
        <a:lstStyle/>
        <a:p>
          <a:pPr>
            <a:buNone/>
          </a:pPr>
          <a:r>
            <a:rPr lang="fr-FR" sz="1200" dirty="0"/>
            <a:t>Sabre laser le mercredi de 19h30 à 20h30</a:t>
          </a:r>
        </a:p>
      </dgm:t>
    </dgm:pt>
    <dgm:pt modelId="{EC2CFD79-8529-4D74-AF69-302EAAC46570}" type="parTrans" cxnId="{BCE32F83-1BDD-4E4B-943A-FD0AFD21ACF5}">
      <dgm:prSet/>
      <dgm:spPr/>
      <dgm:t>
        <a:bodyPr/>
        <a:lstStyle/>
        <a:p>
          <a:endParaRPr lang="fr-FR"/>
        </a:p>
      </dgm:t>
    </dgm:pt>
    <dgm:pt modelId="{DDCB2E79-63CD-4304-A3F6-555BFD76D93D}" type="sibTrans" cxnId="{BCE32F83-1BDD-4E4B-943A-FD0AFD21ACF5}">
      <dgm:prSet/>
      <dgm:spPr/>
      <dgm:t>
        <a:bodyPr/>
        <a:lstStyle/>
        <a:p>
          <a:endParaRPr lang="fr-FR"/>
        </a:p>
      </dgm:t>
    </dgm:pt>
    <dgm:pt modelId="{90262C02-78D6-41E2-BC63-2FDAB331B7C9}">
      <dgm:prSet phldrT="[Texte]" custT="1"/>
      <dgm:spPr/>
      <dgm:t>
        <a:bodyPr/>
        <a:lstStyle/>
        <a:p>
          <a:pPr>
            <a:buNone/>
          </a:pPr>
          <a:r>
            <a:rPr lang="fr-FR" sz="1200" dirty="0"/>
            <a:t>Et/ou</a:t>
          </a:r>
        </a:p>
      </dgm:t>
    </dgm:pt>
    <dgm:pt modelId="{0E0D3884-3223-4EE8-BE58-BC0277AE4040}" type="parTrans" cxnId="{B4F58952-BF4C-4C31-B912-F69453AC5EAA}">
      <dgm:prSet/>
      <dgm:spPr/>
      <dgm:t>
        <a:bodyPr/>
        <a:lstStyle/>
        <a:p>
          <a:endParaRPr lang="fr-FR"/>
        </a:p>
      </dgm:t>
    </dgm:pt>
    <dgm:pt modelId="{C86707EC-9F14-4119-A86C-DCCD88479D13}" type="sibTrans" cxnId="{B4F58952-BF4C-4C31-B912-F69453AC5EAA}">
      <dgm:prSet/>
      <dgm:spPr/>
      <dgm:t>
        <a:bodyPr/>
        <a:lstStyle/>
        <a:p>
          <a:endParaRPr lang="fr-FR"/>
        </a:p>
      </dgm:t>
    </dgm:pt>
    <dgm:pt modelId="{1441F49B-DDF3-4DC1-BB5C-1D0DE2EB54A8}">
      <dgm:prSet phldrT="[Texte]" custT="1"/>
      <dgm:spPr/>
      <dgm:t>
        <a:bodyPr/>
        <a:lstStyle/>
        <a:p>
          <a:pPr>
            <a:buNone/>
          </a:pPr>
          <a:r>
            <a:rPr lang="fr-FR" sz="1200" dirty="0"/>
            <a:t>Compétiteurs le mercredi de 20h à 21h30</a:t>
          </a:r>
        </a:p>
      </dgm:t>
    </dgm:pt>
    <dgm:pt modelId="{2D20E003-E40F-4101-894C-9C5AE4D66C6E}" type="parTrans" cxnId="{056248F6-8C44-41DF-B31B-2F0558875AEC}">
      <dgm:prSet/>
      <dgm:spPr/>
      <dgm:t>
        <a:bodyPr/>
        <a:lstStyle/>
        <a:p>
          <a:endParaRPr lang="fr-FR"/>
        </a:p>
      </dgm:t>
    </dgm:pt>
    <dgm:pt modelId="{9D433D6B-7B97-4906-B54C-22AA4C73E57A}" type="sibTrans" cxnId="{056248F6-8C44-41DF-B31B-2F0558875AEC}">
      <dgm:prSet/>
      <dgm:spPr/>
      <dgm:t>
        <a:bodyPr/>
        <a:lstStyle/>
        <a:p>
          <a:endParaRPr lang="fr-FR"/>
        </a:p>
      </dgm:t>
    </dgm:pt>
    <dgm:pt modelId="{0C00E26B-87A9-47DC-9CC7-18C747919B27}" type="pres">
      <dgm:prSet presAssocID="{1F99C7A9-4246-4017-9555-06787339875C}" presName="linearFlow" presStyleCnt="0">
        <dgm:presLayoutVars>
          <dgm:dir/>
          <dgm:animLvl val="lvl"/>
          <dgm:resizeHandles val="exact"/>
        </dgm:presLayoutVars>
      </dgm:prSet>
      <dgm:spPr/>
    </dgm:pt>
    <dgm:pt modelId="{6272D384-5F88-48E1-814E-319A731B9165}" type="pres">
      <dgm:prSet presAssocID="{4202DBBA-6955-48E4-BEF8-85EFE2C6C1ED}" presName="composite" presStyleCnt="0"/>
      <dgm:spPr/>
    </dgm:pt>
    <dgm:pt modelId="{D0D23256-5AF8-48E7-898F-4237928C3A4E}" type="pres">
      <dgm:prSet presAssocID="{4202DBBA-6955-48E4-BEF8-85EFE2C6C1ED}" presName="parentText" presStyleLbl="alignNode1" presStyleIdx="0" presStyleCnt="5" custScaleX="153538">
        <dgm:presLayoutVars>
          <dgm:chMax val="1"/>
          <dgm:bulletEnabled val="1"/>
        </dgm:presLayoutVars>
      </dgm:prSet>
      <dgm:spPr/>
    </dgm:pt>
    <dgm:pt modelId="{FF6560BB-258D-4166-B558-D01D503DDD6C}" type="pres">
      <dgm:prSet presAssocID="{4202DBBA-6955-48E4-BEF8-85EFE2C6C1ED}" presName="descendantText" presStyleLbl="alignAcc1" presStyleIdx="0" presStyleCnt="5" custScaleX="84549" custScaleY="118898">
        <dgm:presLayoutVars>
          <dgm:bulletEnabled val="1"/>
        </dgm:presLayoutVars>
      </dgm:prSet>
      <dgm:spPr/>
    </dgm:pt>
    <dgm:pt modelId="{43420FAB-D914-432A-A841-278A754ACB36}" type="pres">
      <dgm:prSet presAssocID="{6EEA7E3A-0D2C-4B74-B941-3D4653764884}" presName="sp" presStyleCnt="0"/>
      <dgm:spPr/>
    </dgm:pt>
    <dgm:pt modelId="{F6417572-5711-456C-8C77-D3BD7ADC0C5C}" type="pres">
      <dgm:prSet presAssocID="{BCD1806D-93F5-4854-93E9-AA28FFD15B67}" presName="composite" presStyleCnt="0"/>
      <dgm:spPr/>
    </dgm:pt>
    <dgm:pt modelId="{A5FFB5E6-A4FD-4CB6-84EE-8C4BF7AC9B78}" type="pres">
      <dgm:prSet presAssocID="{BCD1806D-93F5-4854-93E9-AA28FFD15B67}" presName="parentText" presStyleLbl="alignNode1" presStyleIdx="1" presStyleCnt="5" custScaleX="153538">
        <dgm:presLayoutVars>
          <dgm:chMax val="1"/>
          <dgm:bulletEnabled val="1"/>
        </dgm:presLayoutVars>
      </dgm:prSet>
      <dgm:spPr/>
    </dgm:pt>
    <dgm:pt modelId="{F78D6228-B5C3-41C9-BE22-621E52F8D9F8}" type="pres">
      <dgm:prSet presAssocID="{BCD1806D-93F5-4854-93E9-AA28FFD15B67}" presName="descendantText" presStyleLbl="alignAcc1" presStyleIdx="1" presStyleCnt="5" custScaleX="67376" custLinFactNeighborX="-7347">
        <dgm:presLayoutVars>
          <dgm:bulletEnabled val="1"/>
        </dgm:presLayoutVars>
      </dgm:prSet>
      <dgm:spPr/>
    </dgm:pt>
    <dgm:pt modelId="{5D514C4A-223E-4D49-B40D-2107B06654F9}" type="pres">
      <dgm:prSet presAssocID="{E9A210A3-BC34-4F97-B648-1A2814990DBF}" presName="sp" presStyleCnt="0"/>
      <dgm:spPr/>
    </dgm:pt>
    <dgm:pt modelId="{1261BC27-B173-41BF-8EA9-4AB76D1324BD}" type="pres">
      <dgm:prSet presAssocID="{A06CA31D-B731-420B-8ABB-1604B6483C4B}" presName="composite" presStyleCnt="0"/>
      <dgm:spPr/>
    </dgm:pt>
    <dgm:pt modelId="{277176C3-7270-4784-8B11-EB82C59A2391}" type="pres">
      <dgm:prSet presAssocID="{A06CA31D-B731-420B-8ABB-1604B6483C4B}" presName="parentText" presStyleLbl="alignNode1" presStyleIdx="2" presStyleCnt="5" custScaleX="153538">
        <dgm:presLayoutVars>
          <dgm:chMax val="1"/>
          <dgm:bulletEnabled val="1"/>
        </dgm:presLayoutVars>
      </dgm:prSet>
      <dgm:spPr/>
    </dgm:pt>
    <dgm:pt modelId="{5E96C0F0-D699-42CE-9F2B-616E1F99865E}" type="pres">
      <dgm:prSet presAssocID="{A06CA31D-B731-420B-8ABB-1604B6483C4B}" presName="descendantText" presStyleLbl="alignAcc1" presStyleIdx="2" presStyleCnt="5" custScaleX="71314" custLinFactNeighborX="-5873">
        <dgm:presLayoutVars>
          <dgm:bulletEnabled val="1"/>
        </dgm:presLayoutVars>
      </dgm:prSet>
      <dgm:spPr/>
    </dgm:pt>
    <dgm:pt modelId="{617124BA-8E14-4FC1-BE6D-945DAC7B0E27}" type="pres">
      <dgm:prSet presAssocID="{82D0DA97-D4DD-47DA-9EA1-BBE1CDA207BA}" presName="sp" presStyleCnt="0"/>
      <dgm:spPr/>
    </dgm:pt>
    <dgm:pt modelId="{4DC92400-9D0E-49AE-B430-96E00EB20B97}" type="pres">
      <dgm:prSet presAssocID="{4DECDC5D-E8DD-42C7-96ED-9E8EEA125186}" presName="composite" presStyleCnt="0"/>
      <dgm:spPr/>
    </dgm:pt>
    <dgm:pt modelId="{A8F6CD11-F12C-48B1-BF6C-3A9FC160BA82}" type="pres">
      <dgm:prSet presAssocID="{4DECDC5D-E8DD-42C7-96ED-9E8EEA125186}" presName="parentText" presStyleLbl="alignNode1" presStyleIdx="3" presStyleCnt="5" custScaleX="153538">
        <dgm:presLayoutVars>
          <dgm:chMax val="1"/>
          <dgm:bulletEnabled val="1"/>
        </dgm:presLayoutVars>
      </dgm:prSet>
      <dgm:spPr/>
    </dgm:pt>
    <dgm:pt modelId="{CC3B8569-66D3-4490-9D94-EEFE6F121CA5}" type="pres">
      <dgm:prSet presAssocID="{4DECDC5D-E8DD-42C7-96ED-9E8EEA125186}" presName="descendantText" presStyleLbl="alignAcc1" presStyleIdx="3" presStyleCnt="5" custScaleX="70681" custLinFactNeighborX="-6113">
        <dgm:presLayoutVars>
          <dgm:bulletEnabled val="1"/>
        </dgm:presLayoutVars>
      </dgm:prSet>
      <dgm:spPr/>
    </dgm:pt>
    <dgm:pt modelId="{8B044BD8-9979-4AB5-89E9-6C0F46FD4DF3}" type="pres">
      <dgm:prSet presAssocID="{02ACC6F9-6552-4426-809C-A29AD2938245}" presName="sp" presStyleCnt="0"/>
      <dgm:spPr/>
    </dgm:pt>
    <dgm:pt modelId="{849E17AE-1DC5-4E27-8BEB-82A0A0CBE200}" type="pres">
      <dgm:prSet presAssocID="{31F9A63A-A1EC-4E53-9066-45932D982380}" presName="composite" presStyleCnt="0"/>
      <dgm:spPr/>
    </dgm:pt>
    <dgm:pt modelId="{7081E671-F269-4F15-9664-0F6E6222E5FB}" type="pres">
      <dgm:prSet presAssocID="{31F9A63A-A1EC-4E53-9066-45932D982380}" presName="parentText" presStyleLbl="alignNode1" presStyleIdx="4" presStyleCnt="5" custScaleX="153538">
        <dgm:presLayoutVars>
          <dgm:chMax val="1"/>
          <dgm:bulletEnabled val="1"/>
        </dgm:presLayoutVars>
      </dgm:prSet>
      <dgm:spPr/>
    </dgm:pt>
    <dgm:pt modelId="{2CF37A04-6788-40F3-BC42-8E25CB35C965}" type="pres">
      <dgm:prSet presAssocID="{31F9A63A-A1EC-4E53-9066-45932D982380}" presName="descendantText" presStyleLbl="alignAcc1" presStyleIdx="4" presStyleCnt="5" custScaleX="67829" custLinFactNeighborX="-7180" custLinFactNeighborY="-5484">
        <dgm:presLayoutVars>
          <dgm:bulletEnabled val="1"/>
        </dgm:presLayoutVars>
      </dgm:prSet>
      <dgm:spPr/>
    </dgm:pt>
  </dgm:ptLst>
  <dgm:cxnLst>
    <dgm:cxn modelId="{FBE12C39-782A-413E-B31D-D50780A32CE7}" type="presOf" srcId="{4DECDC5D-E8DD-42C7-96ED-9E8EEA125186}" destId="{A8F6CD11-F12C-48B1-BF6C-3A9FC160BA82}" srcOrd="0" destOrd="0" presId="urn:microsoft.com/office/officeart/2005/8/layout/chevron2"/>
    <dgm:cxn modelId="{581BEAE7-6594-4007-A8F3-E001D1B22DF5}" type="presOf" srcId="{1F99C7A9-4246-4017-9555-06787339875C}" destId="{0C00E26B-87A9-47DC-9CC7-18C747919B27}" srcOrd="0" destOrd="0" presId="urn:microsoft.com/office/officeart/2005/8/layout/chevron2"/>
    <dgm:cxn modelId="{F948BDDF-14CE-4766-BAA3-65BC14E4C340}" type="presOf" srcId="{BCD1806D-93F5-4854-93E9-AA28FFD15B67}" destId="{A5FFB5E6-A4FD-4CB6-84EE-8C4BF7AC9B78}" srcOrd="0" destOrd="0" presId="urn:microsoft.com/office/officeart/2005/8/layout/chevron2"/>
    <dgm:cxn modelId="{A159A3DC-ECD1-4EB7-94BB-DD8C6C8ED2D2}" srcId="{BCD1806D-93F5-4854-93E9-AA28FFD15B67}" destId="{6FF7423A-5456-4B9B-886B-F7002D21309B}" srcOrd="1" destOrd="0" parTransId="{34C6D8E6-D3FD-408D-B970-23CDB3D40C8E}" sibTransId="{243C305B-8FDB-46A7-BDFB-4D38660E41F4}"/>
    <dgm:cxn modelId="{743E35BE-4AF4-47F4-854A-6098CE425DC2}" srcId="{4DECDC5D-E8DD-42C7-96ED-9E8EEA125186}" destId="{501250F2-99E5-44A4-A101-BB7B4714CDDF}" srcOrd="1" destOrd="0" parTransId="{2FDE7636-16A1-43A9-A9BD-9C75C7E4F8DB}" sibTransId="{A5147B86-1A4B-4DAD-9805-79EE2426BE9B}"/>
    <dgm:cxn modelId="{93F9BE23-50D5-4DCE-BF6C-083A85615A16}" type="presOf" srcId="{80578C4F-D821-4C0C-81C2-3983AB46520C}" destId="{FF6560BB-258D-4166-B558-D01D503DDD6C}" srcOrd="0" destOrd="2" presId="urn:microsoft.com/office/officeart/2005/8/layout/chevron2"/>
    <dgm:cxn modelId="{3F09D4D1-4241-4ABD-87A3-EB051B976029}" srcId="{1F99C7A9-4246-4017-9555-06787339875C}" destId="{BCD1806D-93F5-4854-93E9-AA28FFD15B67}" srcOrd="1" destOrd="0" parTransId="{4B66C5C8-8B76-4201-9860-242C4701C2EF}" sibTransId="{E9A210A3-BC34-4F97-B648-1A2814990DBF}"/>
    <dgm:cxn modelId="{41B0189C-E90B-486E-AFBF-104978B3280A}" srcId="{4202DBBA-6955-48E4-BEF8-85EFE2C6C1ED}" destId="{D7135DDC-6A43-4015-929F-2B3E3BE46A58}" srcOrd="0" destOrd="0" parTransId="{13348928-C496-4410-A6F5-3EA659100C85}" sibTransId="{7CCF180D-C9AA-49FD-9F76-CDCA4A0AADF9}"/>
    <dgm:cxn modelId="{1E090A60-58EF-4F0F-A270-EF5769E2A1D9}" type="presOf" srcId="{501250F2-99E5-44A4-A101-BB7B4714CDDF}" destId="{CC3B8569-66D3-4490-9D94-EEFE6F121CA5}" srcOrd="0" destOrd="1" presId="urn:microsoft.com/office/officeart/2005/8/layout/chevron2"/>
    <dgm:cxn modelId="{056248F6-8C44-41DF-B31B-2F0558875AEC}" srcId="{4202DBBA-6955-48E4-BEF8-85EFE2C6C1ED}" destId="{1441F49B-DDF3-4DC1-BB5C-1D0DE2EB54A8}" srcOrd="3" destOrd="0" parTransId="{2D20E003-E40F-4101-894C-9C5AE4D66C6E}" sibTransId="{9D433D6B-7B97-4906-B54C-22AA4C73E57A}"/>
    <dgm:cxn modelId="{FFAFFE36-C01C-4F4F-B17E-D30E7E2FEA18}" srcId="{A06CA31D-B731-420B-8ABB-1604B6483C4B}" destId="{D191909F-7F05-41EE-9B81-EC0DD951C248}" srcOrd="0" destOrd="0" parTransId="{69EB5B83-124D-4DB2-9670-EDC0B49473A2}" sibTransId="{EB3ECDCE-E24E-4444-953F-EA7AA2C732BC}"/>
    <dgm:cxn modelId="{69C17F22-3631-49F3-AF0A-09AA24FC510F}" type="presOf" srcId="{562D2604-20B4-46FF-A401-26A46C521DAD}" destId="{5E96C0F0-D699-42CE-9F2B-616E1F99865E}" srcOrd="0" destOrd="1" presId="urn:microsoft.com/office/officeart/2005/8/layout/chevron2"/>
    <dgm:cxn modelId="{7D5372C0-1EA8-418C-9AB1-9116B6C97B22}" srcId="{31F9A63A-A1EC-4E53-9066-45932D982380}" destId="{895F7B09-832E-4DDC-8BCE-A8A0CD7B2C2D}" srcOrd="0" destOrd="0" parTransId="{9C25DF1C-0F0C-49CB-9864-1D2BF62F9C46}" sibTransId="{3A5F8807-F066-4566-8FD9-9555F72B9BCC}"/>
    <dgm:cxn modelId="{23D58294-A537-4286-A8A8-1DFB36126711}" type="presOf" srcId="{90262C02-78D6-41E2-BC63-2FDAB331B7C9}" destId="{FF6560BB-258D-4166-B558-D01D503DDD6C}" srcOrd="0" destOrd="1" presId="urn:microsoft.com/office/officeart/2005/8/layout/chevron2"/>
    <dgm:cxn modelId="{5BE29A13-83C4-4922-934B-1D1BCFA87EBA}" srcId="{A06CA31D-B731-420B-8ABB-1604B6483C4B}" destId="{562D2604-20B4-46FF-A401-26A46C521DAD}" srcOrd="1" destOrd="0" parTransId="{D9F18409-306A-44AD-957F-548A10E33E09}" sibTransId="{0234D62B-EFB6-46B3-AFF4-A1AEC4697D7D}"/>
    <dgm:cxn modelId="{69CCE137-6F59-40BB-B31E-F95FA9A774DA}" type="presOf" srcId="{A06CA31D-B731-420B-8ABB-1604B6483C4B}" destId="{277176C3-7270-4784-8B11-EB82C59A2391}" srcOrd="0" destOrd="0" presId="urn:microsoft.com/office/officeart/2005/8/layout/chevron2"/>
    <dgm:cxn modelId="{BCE32F83-1BDD-4E4B-943A-FD0AFD21ACF5}" srcId="{4202DBBA-6955-48E4-BEF8-85EFE2C6C1ED}" destId="{80578C4F-D821-4C0C-81C2-3983AB46520C}" srcOrd="2" destOrd="0" parTransId="{EC2CFD79-8529-4D74-AF69-302EAAC46570}" sibTransId="{DDCB2E79-63CD-4304-A3F6-555BFD76D93D}"/>
    <dgm:cxn modelId="{9AC5114C-5CCF-4A67-A2A0-18C64CA2DF24}" type="presOf" srcId="{D191909F-7F05-41EE-9B81-EC0DD951C248}" destId="{5E96C0F0-D699-42CE-9F2B-616E1F99865E}" srcOrd="0" destOrd="0" presId="urn:microsoft.com/office/officeart/2005/8/layout/chevron2"/>
    <dgm:cxn modelId="{B4F58952-BF4C-4C31-B912-F69453AC5EAA}" srcId="{4202DBBA-6955-48E4-BEF8-85EFE2C6C1ED}" destId="{90262C02-78D6-41E2-BC63-2FDAB331B7C9}" srcOrd="1" destOrd="0" parTransId="{0E0D3884-3223-4EE8-BE58-BC0277AE4040}" sibTransId="{C86707EC-9F14-4119-A86C-DCCD88479D13}"/>
    <dgm:cxn modelId="{AB85B197-D39B-4EEF-B99F-37F866D59B3F}" type="presOf" srcId="{1441F49B-DDF3-4DC1-BB5C-1D0DE2EB54A8}" destId="{FF6560BB-258D-4166-B558-D01D503DDD6C}" srcOrd="0" destOrd="3" presId="urn:microsoft.com/office/officeart/2005/8/layout/chevron2"/>
    <dgm:cxn modelId="{3D7B0C19-3C13-44BB-81D1-57F519CD67DF}" srcId="{1F99C7A9-4246-4017-9555-06787339875C}" destId="{A06CA31D-B731-420B-8ABB-1604B6483C4B}" srcOrd="2" destOrd="0" parTransId="{6CE86B63-C41B-4BB7-9A07-2F3137CC188B}" sibTransId="{82D0DA97-D4DD-47DA-9EA1-BBE1CDA207BA}"/>
    <dgm:cxn modelId="{D75D6541-D45D-4985-9340-D2D316B04535}" type="presOf" srcId="{092AB7F7-81D9-44FB-9A38-4C6B15EFFA72}" destId="{F78D6228-B5C3-41C9-BE22-621E52F8D9F8}" srcOrd="0" destOrd="0" presId="urn:microsoft.com/office/officeart/2005/8/layout/chevron2"/>
    <dgm:cxn modelId="{B8497D6F-5395-4FB5-8808-C05C33BCC590}" type="presOf" srcId="{D7135DDC-6A43-4015-929F-2B3E3BE46A58}" destId="{FF6560BB-258D-4166-B558-D01D503DDD6C}" srcOrd="0" destOrd="0" presId="urn:microsoft.com/office/officeart/2005/8/layout/chevron2"/>
    <dgm:cxn modelId="{EB4080F9-F344-4694-BFA2-A4CB07E560AE}" type="presOf" srcId="{81B5262E-BEE2-47DC-A93F-3CDDF273D53F}" destId="{CC3B8569-66D3-4490-9D94-EEFE6F121CA5}" srcOrd="0" destOrd="0" presId="urn:microsoft.com/office/officeart/2005/8/layout/chevron2"/>
    <dgm:cxn modelId="{07BA0CCC-1DAB-40F6-AE15-D53AAB69E1AB}" srcId="{1F99C7A9-4246-4017-9555-06787339875C}" destId="{4DECDC5D-E8DD-42C7-96ED-9E8EEA125186}" srcOrd="3" destOrd="0" parTransId="{ADA47B3B-F958-44BA-9DF3-B8DF08DBD3A7}" sibTransId="{02ACC6F9-6552-4426-809C-A29AD2938245}"/>
    <dgm:cxn modelId="{E65168F7-327B-4DA1-B723-FE9AF82B780A}" srcId="{4DECDC5D-E8DD-42C7-96ED-9E8EEA125186}" destId="{81B5262E-BEE2-47DC-A93F-3CDDF273D53F}" srcOrd="0" destOrd="0" parTransId="{369E1A88-8BDC-46BE-B7B1-BD2836BDDE8E}" sibTransId="{0F9A7B0C-6C16-4B1B-AA96-45A513294CF3}"/>
    <dgm:cxn modelId="{39458A7C-DB0E-49AF-B46E-8AA4B63C798F}" type="presOf" srcId="{4202DBBA-6955-48E4-BEF8-85EFE2C6C1ED}" destId="{D0D23256-5AF8-48E7-898F-4237928C3A4E}" srcOrd="0" destOrd="0" presId="urn:microsoft.com/office/officeart/2005/8/layout/chevron2"/>
    <dgm:cxn modelId="{E925A546-05B3-4D25-BDDE-65910F1AC4E0}" type="presOf" srcId="{6FF7423A-5456-4B9B-886B-F7002D21309B}" destId="{F78D6228-B5C3-41C9-BE22-621E52F8D9F8}" srcOrd="0" destOrd="1" presId="urn:microsoft.com/office/officeart/2005/8/layout/chevron2"/>
    <dgm:cxn modelId="{3B7337F5-0B2F-497E-BE19-82E8898D9C5D}" srcId="{1F99C7A9-4246-4017-9555-06787339875C}" destId="{4202DBBA-6955-48E4-BEF8-85EFE2C6C1ED}" srcOrd="0" destOrd="0" parTransId="{7A35EDE9-47F3-4951-B104-3AA00F591F17}" sibTransId="{6EEA7E3A-0D2C-4B74-B941-3D4653764884}"/>
    <dgm:cxn modelId="{E2C534F4-7AE1-4B09-BDBD-BDAE38FA4DCF}" srcId="{1F99C7A9-4246-4017-9555-06787339875C}" destId="{31F9A63A-A1EC-4E53-9066-45932D982380}" srcOrd="4" destOrd="0" parTransId="{A4118313-F03A-4C46-91CA-155B0BB5F6D4}" sibTransId="{85CFE3FF-0047-4240-B213-799BFC52F225}"/>
    <dgm:cxn modelId="{61288CE2-7FAE-41BC-B8A9-61AECAA2C4E0}" srcId="{BCD1806D-93F5-4854-93E9-AA28FFD15B67}" destId="{092AB7F7-81D9-44FB-9A38-4C6B15EFFA72}" srcOrd="0" destOrd="0" parTransId="{C93A21ED-C82E-44F2-8ED4-2EB1453E8CCA}" sibTransId="{22CB2F37-11CF-44F5-B922-12B4868AC3D9}"/>
    <dgm:cxn modelId="{3116181D-835A-4DAF-9CBF-0638E5036FAA}" type="presOf" srcId="{895F7B09-832E-4DDC-8BCE-A8A0CD7B2C2D}" destId="{2CF37A04-6788-40F3-BC42-8E25CB35C965}" srcOrd="0" destOrd="0" presId="urn:microsoft.com/office/officeart/2005/8/layout/chevron2"/>
    <dgm:cxn modelId="{97151239-8536-4B8B-8D40-521C768698FE}" type="presOf" srcId="{31F9A63A-A1EC-4E53-9066-45932D982380}" destId="{7081E671-F269-4F15-9664-0F6E6222E5FB}" srcOrd="0" destOrd="0" presId="urn:microsoft.com/office/officeart/2005/8/layout/chevron2"/>
    <dgm:cxn modelId="{58A9B6AE-A4C3-4763-9F8C-BBA331E3BF2C}" type="presParOf" srcId="{0C00E26B-87A9-47DC-9CC7-18C747919B27}" destId="{6272D384-5F88-48E1-814E-319A731B9165}" srcOrd="0" destOrd="0" presId="urn:microsoft.com/office/officeart/2005/8/layout/chevron2"/>
    <dgm:cxn modelId="{3F6F8825-C2CA-43C0-8A12-BE36605E5962}" type="presParOf" srcId="{6272D384-5F88-48E1-814E-319A731B9165}" destId="{D0D23256-5AF8-48E7-898F-4237928C3A4E}" srcOrd="0" destOrd="0" presId="urn:microsoft.com/office/officeart/2005/8/layout/chevron2"/>
    <dgm:cxn modelId="{2314B27B-A1D9-4255-B2EE-F9FFA2C0BDF9}" type="presParOf" srcId="{6272D384-5F88-48E1-814E-319A731B9165}" destId="{FF6560BB-258D-4166-B558-D01D503DDD6C}" srcOrd="1" destOrd="0" presId="urn:microsoft.com/office/officeart/2005/8/layout/chevron2"/>
    <dgm:cxn modelId="{8FDA7DDD-BCC9-4A58-A03C-D6522CD49A68}" type="presParOf" srcId="{0C00E26B-87A9-47DC-9CC7-18C747919B27}" destId="{43420FAB-D914-432A-A841-278A754ACB36}" srcOrd="1" destOrd="0" presId="urn:microsoft.com/office/officeart/2005/8/layout/chevron2"/>
    <dgm:cxn modelId="{0DEBCB85-8858-42D6-B3E9-BF564BAB1B90}" type="presParOf" srcId="{0C00E26B-87A9-47DC-9CC7-18C747919B27}" destId="{F6417572-5711-456C-8C77-D3BD7ADC0C5C}" srcOrd="2" destOrd="0" presId="urn:microsoft.com/office/officeart/2005/8/layout/chevron2"/>
    <dgm:cxn modelId="{3AC1C538-BDFA-4D94-87DB-75976BCBAABC}" type="presParOf" srcId="{F6417572-5711-456C-8C77-D3BD7ADC0C5C}" destId="{A5FFB5E6-A4FD-4CB6-84EE-8C4BF7AC9B78}" srcOrd="0" destOrd="0" presId="urn:microsoft.com/office/officeart/2005/8/layout/chevron2"/>
    <dgm:cxn modelId="{8719A51B-C94F-4C8A-8AB6-C311B6FF38C1}" type="presParOf" srcId="{F6417572-5711-456C-8C77-D3BD7ADC0C5C}" destId="{F78D6228-B5C3-41C9-BE22-621E52F8D9F8}" srcOrd="1" destOrd="0" presId="urn:microsoft.com/office/officeart/2005/8/layout/chevron2"/>
    <dgm:cxn modelId="{2594CBF1-CAD6-4F4D-BA76-B421D0F21897}" type="presParOf" srcId="{0C00E26B-87A9-47DC-9CC7-18C747919B27}" destId="{5D514C4A-223E-4D49-B40D-2107B06654F9}" srcOrd="3" destOrd="0" presId="urn:microsoft.com/office/officeart/2005/8/layout/chevron2"/>
    <dgm:cxn modelId="{BBD388BE-549E-4FAF-AF3A-2D2410982790}" type="presParOf" srcId="{0C00E26B-87A9-47DC-9CC7-18C747919B27}" destId="{1261BC27-B173-41BF-8EA9-4AB76D1324BD}" srcOrd="4" destOrd="0" presId="urn:microsoft.com/office/officeart/2005/8/layout/chevron2"/>
    <dgm:cxn modelId="{9FB4F907-54C7-43F9-97CD-3D47E8613CE5}" type="presParOf" srcId="{1261BC27-B173-41BF-8EA9-4AB76D1324BD}" destId="{277176C3-7270-4784-8B11-EB82C59A2391}" srcOrd="0" destOrd="0" presId="urn:microsoft.com/office/officeart/2005/8/layout/chevron2"/>
    <dgm:cxn modelId="{F66819E8-02FB-4520-B0AE-9DDA29479C89}" type="presParOf" srcId="{1261BC27-B173-41BF-8EA9-4AB76D1324BD}" destId="{5E96C0F0-D699-42CE-9F2B-616E1F99865E}" srcOrd="1" destOrd="0" presId="urn:microsoft.com/office/officeart/2005/8/layout/chevron2"/>
    <dgm:cxn modelId="{DC841AFE-A4C4-4228-B18A-B555F82ABE4A}" type="presParOf" srcId="{0C00E26B-87A9-47DC-9CC7-18C747919B27}" destId="{617124BA-8E14-4FC1-BE6D-945DAC7B0E27}" srcOrd="5" destOrd="0" presId="urn:microsoft.com/office/officeart/2005/8/layout/chevron2"/>
    <dgm:cxn modelId="{237B6B63-1547-449A-882A-B45466C4FFD3}" type="presParOf" srcId="{0C00E26B-87A9-47DC-9CC7-18C747919B27}" destId="{4DC92400-9D0E-49AE-B430-96E00EB20B97}" srcOrd="6" destOrd="0" presId="urn:microsoft.com/office/officeart/2005/8/layout/chevron2"/>
    <dgm:cxn modelId="{832669BD-72F6-4008-94A5-C8B6D3246DD3}" type="presParOf" srcId="{4DC92400-9D0E-49AE-B430-96E00EB20B97}" destId="{A8F6CD11-F12C-48B1-BF6C-3A9FC160BA82}" srcOrd="0" destOrd="0" presId="urn:microsoft.com/office/officeart/2005/8/layout/chevron2"/>
    <dgm:cxn modelId="{AF06CCDA-081F-4193-8F42-28DE866F9F88}" type="presParOf" srcId="{4DC92400-9D0E-49AE-B430-96E00EB20B97}" destId="{CC3B8569-66D3-4490-9D94-EEFE6F121CA5}" srcOrd="1" destOrd="0" presId="urn:microsoft.com/office/officeart/2005/8/layout/chevron2"/>
    <dgm:cxn modelId="{66EC88B9-6C88-458A-BC9E-D6AC6CBC5FF4}" type="presParOf" srcId="{0C00E26B-87A9-47DC-9CC7-18C747919B27}" destId="{8B044BD8-9979-4AB5-89E9-6C0F46FD4DF3}" srcOrd="7" destOrd="0" presId="urn:microsoft.com/office/officeart/2005/8/layout/chevron2"/>
    <dgm:cxn modelId="{5296670B-4620-4063-9DB6-C355D57FB121}" type="presParOf" srcId="{0C00E26B-87A9-47DC-9CC7-18C747919B27}" destId="{849E17AE-1DC5-4E27-8BEB-82A0A0CBE200}" srcOrd="8" destOrd="0" presId="urn:microsoft.com/office/officeart/2005/8/layout/chevron2"/>
    <dgm:cxn modelId="{CBF07AD0-B22C-4C91-BEBD-1651B6D5A8CD}" type="presParOf" srcId="{849E17AE-1DC5-4E27-8BEB-82A0A0CBE200}" destId="{7081E671-F269-4F15-9664-0F6E6222E5FB}" srcOrd="0" destOrd="0" presId="urn:microsoft.com/office/officeart/2005/8/layout/chevron2"/>
    <dgm:cxn modelId="{C7EAF3FA-5A85-4855-8595-5E0D59168AA3}" type="presParOf" srcId="{849E17AE-1DC5-4E27-8BEB-82A0A0CBE200}" destId="{2CF37A04-6788-40F3-BC42-8E25CB35C96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23256-5AF8-48E7-898F-4237928C3A4E}">
      <dsp:nvSpPr>
        <dsp:cNvPr id="0" name=""/>
        <dsp:cNvSpPr/>
      </dsp:nvSpPr>
      <dsp:spPr>
        <a:xfrm rot="5400000">
          <a:off x="76075" y="36202"/>
          <a:ext cx="1000424" cy="107522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</a:rPr>
            <a:t>2002 et avant</a:t>
          </a:r>
        </a:p>
      </dsp:txBody>
      <dsp:txXfrm rot="-5400000">
        <a:off x="38676" y="73601"/>
        <a:ext cx="1075222" cy="1000424"/>
      </dsp:txXfrm>
    </dsp:sp>
    <dsp:sp modelId="{FF6560BB-258D-4166-B558-D01D503DDD6C}">
      <dsp:nvSpPr>
        <dsp:cNvPr id="0" name=""/>
        <dsp:cNvSpPr/>
      </dsp:nvSpPr>
      <dsp:spPr>
        <a:xfrm rot="5400000">
          <a:off x="2253562" y="-1050185"/>
          <a:ext cx="773571" cy="28981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Lundi et vendredi de 20h à 21h30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Et/ou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Sabre laser le mercredi de 19h30 à 20h30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Compétiteurs le mercredi de 20h à 21h30</a:t>
          </a:r>
        </a:p>
      </dsp:txBody>
      <dsp:txXfrm rot="-5400000">
        <a:off x="1191253" y="49887"/>
        <a:ext cx="2860427" cy="698045"/>
      </dsp:txXfrm>
    </dsp:sp>
    <dsp:sp modelId="{A5FFB5E6-A4FD-4CB6-84EE-8C4BF7AC9B78}">
      <dsp:nvSpPr>
        <dsp:cNvPr id="0" name=""/>
        <dsp:cNvSpPr/>
      </dsp:nvSpPr>
      <dsp:spPr>
        <a:xfrm rot="5400000">
          <a:off x="76075" y="920736"/>
          <a:ext cx="1000424" cy="1075222"/>
        </a:xfrm>
        <a:prstGeom prst="chevron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</a:rPr>
            <a:t>2003 à 2006</a:t>
          </a:r>
        </a:p>
      </dsp:txBody>
      <dsp:txXfrm rot="-5400000">
        <a:off x="38676" y="958135"/>
        <a:ext cx="1075222" cy="1000424"/>
      </dsp:txXfrm>
    </dsp:sp>
    <dsp:sp modelId="{F78D6228-B5C3-41C9-BE22-621E52F8D9F8}">
      <dsp:nvSpPr>
        <dsp:cNvPr id="0" name=""/>
        <dsp:cNvSpPr/>
      </dsp:nvSpPr>
      <dsp:spPr>
        <a:xfrm rot="5400000">
          <a:off x="1787632" y="346288"/>
          <a:ext cx="650275" cy="18739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Lundi de 18h30 à 20h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et vendredi de 18h45 à 20h</a:t>
          </a:r>
        </a:p>
      </dsp:txBody>
      <dsp:txXfrm rot="-5400000">
        <a:off x="1175785" y="989879"/>
        <a:ext cx="1842226" cy="586787"/>
      </dsp:txXfrm>
    </dsp:sp>
    <dsp:sp modelId="{277176C3-7270-4784-8B11-EB82C59A2391}">
      <dsp:nvSpPr>
        <dsp:cNvPr id="0" name=""/>
        <dsp:cNvSpPr/>
      </dsp:nvSpPr>
      <dsp:spPr>
        <a:xfrm rot="5400000">
          <a:off x="76075" y="1805271"/>
          <a:ext cx="1000424" cy="1075222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</a:rPr>
            <a:t>2007 à 2008</a:t>
          </a:r>
        </a:p>
      </dsp:txBody>
      <dsp:txXfrm rot="-5400000">
        <a:off x="38676" y="1842670"/>
        <a:ext cx="1075222" cy="1000424"/>
      </dsp:txXfrm>
    </dsp:sp>
    <dsp:sp modelId="{5E96C0F0-D699-42CE-9F2B-616E1F99865E}">
      <dsp:nvSpPr>
        <dsp:cNvPr id="0" name=""/>
        <dsp:cNvSpPr/>
      </dsp:nvSpPr>
      <dsp:spPr>
        <a:xfrm rot="5400000">
          <a:off x="1900365" y="1118091"/>
          <a:ext cx="650275" cy="2099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Mercredi de 18h30 à 19h30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et vendredi de 17h30 à 18h45</a:t>
          </a:r>
        </a:p>
      </dsp:txBody>
      <dsp:txXfrm rot="-5400000">
        <a:off x="1175787" y="1874413"/>
        <a:ext cx="2067688" cy="586787"/>
      </dsp:txXfrm>
    </dsp:sp>
    <dsp:sp modelId="{A8F6CD11-F12C-48B1-BF6C-3A9FC160BA82}">
      <dsp:nvSpPr>
        <dsp:cNvPr id="0" name=""/>
        <dsp:cNvSpPr/>
      </dsp:nvSpPr>
      <dsp:spPr>
        <a:xfrm rot="5400000">
          <a:off x="76075" y="2689806"/>
          <a:ext cx="1000424" cy="1075222"/>
        </a:xfrm>
        <a:prstGeom prst="chevron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</a:rPr>
            <a:t>2009 à 2010 n</a:t>
          </a:r>
          <a:r>
            <a:rPr lang="fr-FR" sz="1100" b="1" kern="1200" dirty="0">
              <a:solidFill>
                <a:schemeClr val="tx1"/>
              </a:solidFill>
            </a:rPr>
            <a:t>on débutants</a:t>
          </a:r>
          <a:endParaRPr lang="fr-FR" sz="1200" b="1" kern="1200" dirty="0">
            <a:solidFill>
              <a:schemeClr val="tx1"/>
            </a:solidFill>
          </a:endParaRPr>
        </a:p>
      </dsp:txBody>
      <dsp:txXfrm rot="-5400000">
        <a:off x="38676" y="2727205"/>
        <a:ext cx="1075222" cy="1000424"/>
      </dsp:txXfrm>
    </dsp:sp>
    <dsp:sp modelId="{CC3B8569-66D3-4490-9D94-EEFE6F121CA5}">
      <dsp:nvSpPr>
        <dsp:cNvPr id="0" name=""/>
        <dsp:cNvSpPr/>
      </dsp:nvSpPr>
      <dsp:spPr>
        <a:xfrm rot="5400000">
          <a:off x="1881831" y="2021178"/>
          <a:ext cx="650275" cy="20623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Mercredi de 18h30 à 19h30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et vendredi de 17h30 à 18h45</a:t>
          </a:r>
        </a:p>
      </dsp:txBody>
      <dsp:txXfrm rot="-5400000">
        <a:off x="1175805" y="2758948"/>
        <a:ext cx="2030583" cy="586787"/>
      </dsp:txXfrm>
    </dsp:sp>
    <dsp:sp modelId="{7081E671-F269-4F15-9664-0F6E6222E5FB}">
      <dsp:nvSpPr>
        <dsp:cNvPr id="0" name=""/>
        <dsp:cNvSpPr/>
      </dsp:nvSpPr>
      <dsp:spPr>
        <a:xfrm rot="5400000">
          <a:off x="76075" y="3574340"/>
          <a:ext cx="1000424" cy="1075222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</a:rPr>
            <a:t>2009 à 2010 </a:t>
          </a:r>
          <a:r>
            <a:rPr lang="fr-FR" sz="1100" b="1" kern="1200" dirty="0">
              <a:solidFill>
                <a:schemeClr val="tx1"/>
              </a:solidFill>
            </a:rPr>
            <a:t>débutants</a:t>
          </a:r>
          <a:endParaRPr lang="fr-FR" sz="1200" b="1" kern="1200" dirty="0">
            <a:solidFill>
              <a:schemeClr val="tx1"/>
            </a:solidFill>
          </a:endParaRPr>
        </a:p>
      </dsp:txBody>
      <dsp:txXfrm rot="-5400000">
        <a:off x="38676" y="3611739"/>
        <a:ext cx="1075222" cy="1000424"/>
      </dsp:txXfrm>
    </dsp:sp>
    <dsp:sp modelId="{2CF37A04-6788-40F3-BC42-8E25CB35C965}">
      <dsp:nvSpPr>
        <dsp:cNvPr id="0" name=""/>
        <dsp:cNvSpPr/>
      </dsp:nvSpPr>
      <dsp:spPr>
        <a:xfrm rot="5400000">
          <a:off x="1800285" y="2951589"/>
          <a:ext cx="650275" cy="18992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200" kern="1200" dirty="0"/>
            <a:t>Mercredi de 17h30 à 18h30</a:t>
          </a:r>
        </a:p>
      </dsp:txBody>
      <dsp:txXfrm rot="-5400000">
        <a:off x="1175796" y="3607822"/>
        <a:ext cx="1867510" cy="586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222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3717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50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95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79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02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46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50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897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8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74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80EC-08A8-4EA8-AD75-BCDAC19DD97E}" type="datetimeFigureOut">
              <a:rPr lang="fr-FR" smtClean="0"/>
              <a:t>18/06/2016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49D02-339D-4D4E-B142-D14AE4DA8C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034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76" y="2780929"/>
            <a:ext cx="16891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Diagramme 1"/>
          <p:cNvGraphicFramePr/>
          <p:nvPr/>
        </p:nvGraphicFramePr>
        <p:xfrm>
          <a:off x="3048000" y="1397000"/>
          <a:ext cx="4128120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ogner un rectangle avec un coin diagonal 12"/>
          <p:cNvSpPr/>
          <p:nvPr/>
        </p:nvSpPr>
        <p:spPr>
          <a:xfrm>
            <a:off x="2783632" y="1274564"/>
            <a:ext cx="5544616" cy="4869160"/>
          </a:xfrm>
          <a:prstGeom prst="snip2Diag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kern="0">
              <a:solidFill>
                <a:sysClr val="windowText" lastClr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728521" y="2015599"/>
            <a:ext cx="461665" cy="3984898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92D050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 w="25400"/>
          </a:sp3d>
        </p:spPr>
        <p:txBody>
          <a:bodyPr vert="vert" wrap="square" rtlCol="0">
            <a:spAutoFit/>
          </a:bodyPr>
          <a:lstStyle/>
          <a:p>
            <a:pPr algn="ctr"/>
            <a:r>
              <a:rPr lang="fr-FR" kern="0" dirty="0">
                <a:solidFill>
                  <a:sysClr val="windowText" lastClr="000000"/>
                </a:solidFill>
              </a:rPr>
              <a:t>Entraînements</a:t>
            </a:r>
          </a:p>
        </p:txBody>
      </p:sp>
    </p:spTree>
    <p:extLst>
      <p:ext uri="{BB962C8B-B14F-4D97-AF65-F5344CB8AC3E}">
        <p14:creationId xmlns:p14="http://schemas.microsoft.com/office/powerpoint/2010/main" val="2573375314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1_Thème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Cécile</dc:creator>
  <cp:lastModifiedBy>Cécile</cp:lastModifiedBy>
  <cp:revision>1</cp:revision>
  <dcterms:created xsi:type="dcterms:W3CDTF">2016-06-18T17:39:20Z</dcterms:created>
  <dcterms:modified xsi:type="dcterms:W3CDTF">2016-06-18T17:39:35Z</dcterms:modified>
</cp:coreProperties>
</file>